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5" r:id="rId4"/>
    <p:sldId id="258" r:id="rId5"/>
    <p:sldId id="279" r:id="rId6"/>
    <p:sldId id="277" r:id="rId7"/>
    <p:sldId id="257" r:id="rId8"/>
    <p:sldId id="261" r:id="rId9"/>
    <p:sldId id="266" r:id="rId10"/>
    <p:sldId id="262" r:id="rId11"/>
    <p:sldId id="264" r:id="rId12"/>
    <p:sldId id="260" r:id="rId13"/>
    <p:sldId id="278" r:id="rId14"/>
    <p:sldId id="26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>
        <p:scale>
          <a:sx n="80" d="100"/>
          <a:sy n="80" d="100"/>
        </p:scale>
        <p:origin x="78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697A-2F64-4DB3-ACDD-1378ED62D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70568-9B9E-479F-BC93-124C3E55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D2AA6-CD37-4D98-B8EA-8F24E4E0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EBA5A-2458-4FEA-90E5-5313E6E4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880D6-2EE1-422F-B641-7A5E334B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7264-22E2-499B-A996-FBD2E79F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8C2DB-B390-4EF6-B8F4-6D275227E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E25D5-1572-4B6A-8A9E-469C5576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7C69-63FB-479B-A250-54F13ADD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F798-9A0E-491C-B6A9-7DEF4BA6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37765-4B92-42C9-B097-1D2FECA91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F91B0-98F3-426A-A8DF-B6632A94C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2F35-F285-45D5-83CB-53FAC8DA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925A-8805-411E-8EA0-DB7B7860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2EA4-C068-4041-B7F5-C2ECFE84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9D-37A9-4F6D-9877-15CA71E4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A7A-ABDD-43DB-9578-86BC3EC9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7142-E82A-480A-9200-83B66D7E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A510-4F92-4EF9-B50E-DAA54D0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1098-C51B-4454-9241-5D18929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1EAE-FD07-4184-962A-1DC0866C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AAE7D-64AE-4AAF-B0D8-A309506A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CD0AC-9E5E-4113-A06B-A31BE01F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3639-7178-4A3F-9509-276690DE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10AB-E989-4FD0-95AB-8B9574EA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3E63-54F4-4D4C-A932-EE863A15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D90C-35C1-4749-B191-9E32AD5D2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36991-25EC-4340-89AD-5B5EB2B0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60288-7DF0-4A23-ADAF-77A26488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A5BAB-F829-4539-A623-2290EA7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CCC15-DBD6-4C9E-9F44-2B977037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CAD9-8C7F-4DCC-8556-D76F3EB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4956B-A463-47D5-9143-F36949DC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C7FB6-E17B-42C3-90F7-785D8070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3E96-951B-4EFC-9306-FF73B7852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AFA80-BDA7-4CA4-A419-F09866EDC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758F1-F222-4F06-B043-141C286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DD3D4-0545-4AAA-BC8E-0CC59ED2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05E6D-0FCE-45B7-8A64-082802F0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0CF4-6F1A-4EBB-A039-5DD82A6F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AE671-781A-412F-AAB2-68EB4E2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92E5A-4736-442D-946F-F647D4F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BB4B-1036-4C82-994D-117A6445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1AA99-1BCD-4AD5-90FA-E7DB1031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BC87D-966D-4BF9-B569-06C85A9E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87D3-E457-4197-A835-9EBAD223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DC5C-F9FE-4DF3-A1B8-F1B500CA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2372-1B59-4F54-84F0-8458BD34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053C6-3488-4487-AF9E-A14A95E3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25690-9F46-4D4D-A3DE-7CEA03F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1C72-49CA-4FF2-A834-28674814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95FC2-DC6E-47B3-A238-8C6C54CB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3F39-E756-4396-B22E-7C595977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3110B-8503-40AD-8976-37A446DE3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C1F08-8CF2-4E93-BF54-8C3CF162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3AEA-47EA-42B6-A686-7395E8CF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90EEA-4FF1-4D52-ABA1-663D630E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5CA4-9E1E-45E4-B2B8-80BA9615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E9081-BB32-41E4-9391-2751A316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67885-3B74-471A-B9C9-1AC9DB6A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8CFAF-A3BC-422B-BEF7-54F2B607C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E4DE-0034-48E4-B57D-B5447FAB1A58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A851-AD36-4354-9DD5-71589A06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2E8D-3632-4C14-AA58-B83610973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6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3217-02C6-4294-AF38-6C042C37A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52C3B-916C-4441-97C5-8AB8A96E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40 Topics</a:t>
            </a:r>
          </a:p>
        </p:txBody>
      </p:sp>
    </p:spTree>
    <p:extLst>
      <p:ext uri="{BB962C8B-B14F-4D97-AF65-F5344CB8AC3E}">
        <p14:creationId xmlns:p14="http://schemas.microsoft.com/office/powerpoint/2010/main" val="244476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1806-3549-4DA7-B34E-112F2D13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D0077-582A-4C0D-9713-16F88015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3" y="1870364"/>
            <a:ext cx="4862530" cy="4324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53F50-398B-4590-9F38-1B6E49393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51" y="1973716"/>
            <a:ext cx="6021306" cy="35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E458B-152A-49F7-A6B6-43E105A4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1492134"/>
            <a:ext cx="7416347" cy="51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 Figure 4 Research Theme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1DA6F-89EA-4A7D-8F88-FF21A4C4F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9" y="1850570"/>
            <a:ext cx="8733800" cy="4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Research Theme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FA4EF-5D1C-418A-8913-1BB36DBB3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7" y="1619745"/>
            <a:ext cx="7365444" cy="48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E490C-C98D-46C4-AB93-90D12097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614488"/>
            <a:ext cx="7723953" cy="51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121D9-F31E-4144-A65C-7B5D2D2E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28" y="1799544"/>
            <a:ext cx="6319157" cy="3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424D6-2CAA-4383-998A-8897E060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2057400"/>
            <a:ext cx="7591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6265C-2503-4234-811A-F37C7290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84" y="0"/>
            <a:ext cx="497733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5CA53-46CC-4BC5-AA81-BA9F7A42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616" y="66675"/>
            <a:ext cx="461987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EDDB-6AA6-4383-8C9B-E9F2FB62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 Word Clouds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BE3F3-8CFE-4047-B24E-3B48DCEEE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493643"/>
            <a:ext cx="8048625" cy="51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C211-4B3E-469B-A8BE-F663EF1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 Topic cluster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393D-1BFA-4EFE-8F55-7FB625649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03" y="1464998"/>
            <a:ext cx="5340871" cy="5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3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Topic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9480-86F7-4758-A394-4E619B74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552796"/>
            <a:ext cx="10858500" cy="52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1C7-DD7E-4F39-97F6-BF4658A5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example Paragraph 6545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2513-884B-457B-BE40-6F4A44A6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714"/>
            <a:ext cx="10896600" cy="48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1C41-B13B-4CF3-B3C8-88A367F6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 t-SNE cluster of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3D71-97B5-448B-AB07-E3DB90CCD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15" y="1426637"/>
            <a:ext cx="6041319" cy="5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 Figure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883B7-C0FC-475E-BE62-B7583424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76" y="1690688"/>
            <a:ext cx="5654044" cy="50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6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8131</TotalTime>
  <Words>57</Words>
  <Application>Microsoft Office PowerPoint</Application>
  <PresentationFormat>Widescreen</PresentationFormat>
  <Paragraphs>16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Paper Figures</vt:lpstr>
      <vt:lpstr>Table 1</vt:lpstr>
      <vt:lpstr>Table 2</vt:lpstr>
      <vt:lpstr>Figure 1 Word Clouds</vt:lpstr>
      <vt:lpstr>Figure 2 Topic cluster heatmap</vt:lpstr>
      <vt:lpstr>Figure 3 Topic Trends</vt:lpstr>
      <vt:lpstr>Figure 4 example Paragraph 6545</vt:lpstr>
      <vt:lpstr>Figure 5 t-SNE cluster of documents</vt:lpstr>
      <vt:lpstr>Sup Figure 1</vt:lpstr>
      <vt:lpstr>Supplemental Figure 1</vt:lpstr>
      <vt:lpstr>Supplemental Figure 2</vt:lpstr>
      <vt:lpstr>Sup Figure 4 Research Theme Trends</vt:lpstr>
      <vt:lpstr>Figure 4 Research Theme Trends</vt:lpstr>
      <vt:lpstr>Supplemental Figure 3</vt:lpstr>
      <vt:lpstr>Table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Outlines</dc:title>
  <dc:creator>Thomas Porturas</dc:creator>
  <cp:lastModifiedBy>Thomas Porturas</cp:lastModifiedBy>
  <cp:revision>27</cp:revision>
  <dcterms:created xsi:type="dcterms:W3CDTF">2020-04-08T20:57:52Z</dcterms:created>
  <dcterms:modified xsi:type="dcterms:W3CDTF">2020-05-12T18:00:57Z</dcterms:modified>
</cp:coreProperties>
</file>